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84" r:id="rId2"/>
    <p:sldMasterId id="2147483896" r:id="rId3"/>
    <p:sldMasterId id="2147483908" r:id="rId4"/>
  </p:sldMasterIdLst>
  <p:notesMasterIdLst>
    <p:notesMasterId r:id="rId21"/>
  </p:notesMasterIdLst>
  <p:sldIdLst>
    <p:sldId id="285" r:id="rId5"/>
    <p:sldId id="307" r:id="rId6"/>
    <p:sldId id="314" r:id="rId7"/>
    <p:sldId id="309" r:id="rId8"/>
    <p:sldId id="313" r:id="rId9"/>
    <p:sldId id="308" r:id="rId10"/>
    <p:sldId id="315" r:id="rId11"/>
    <p:sldId id="316" r:id="rId12"/>
    <p:sldId id="320" r:id="rId13"/>
    <p:sldId id="319" r:id="rId14"/>
    <p:sldId id="328" r:id="rId15"/>
    <p:sldId id="321" r:id="rId16"/>
    <p:sldId id="322" r:id="rId17"/>
    <p:sldId id="325" r:id="rId18"/>
    <p:sldId id="327" r:id="rId19"/>
    <p:sldId id="32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0852A-FC12-482D-8F7A-E567EE79D60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F563D-7E89-45B6-AC9B-C3F4BDA16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5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1B2D-7AC5-447F-976C-9AA6D87F6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A9AB-236B-4671-9F1C-5E1AC5A45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1B2D-7AC5-447F-976C-9AA6D87F6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A9AB-236B-4671-9F1C-5E1AC5A45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1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1B2D-7AC5-447F-976C-9AA6D87F6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A9AB-236B-4671-9F1C-5E1AC5A45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6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98A3448-8DEA-49D9-BD31-05E744B3286B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23221DD-F814-4DA7-9E25-D6D663A4E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5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8907464-91AB-45DD-9386-47F53A9CF486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3E1A830-9A14-464C-AABE-2B1F2A759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5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65C5FAA-0805-4054-A8B3-1B1B11A7F6C2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E27C342-3B34-4012-9355-7C6446796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1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10B0E59-5DEA-477C-B097-FC810A64A793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02B398A-65BC-4F11-A8D2-AB67F69E7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27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9189FBC-C14D-4A18-9876-9B0B61FA9C84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5204D06-B734-4AB9-A203-8E9106619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00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93EA6631-C2CE-405F-9F6F-081D994DC596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DFFC1CE-3335-4DF6-BA8A-21D752375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06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B592144-2434-4A16-92FB-E2DFA5AD0194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262DFC6-3BC1-4D88-BAB3-9513D72A3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34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0453946-45DE-4A87-B96D-05A31F341065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D6AA70C-FB64-4AE5-A2C1-FDED828A4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2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1B2D-7AC5-447F-976C-9AA6D87F6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A9AB-236B-4671-9F1C-5E1AC5A45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4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53" indent="0">
              <a:buNone/>
              <a:defRPr sz="2799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7517ADE-0DF3-487B-A188-551B0560DCC8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A9296CF-84D7-4855-AFB7-B2CC30DF3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23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874942F4-1472-47E8-89D7-388F58F5B921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9A24217-785C-4E81-83D6-233034969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16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C9A2550-8490-4FE8-9234-FD4BC7F87834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693BF3A-A1A4-44F1-A6B7-F66410DB4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12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98A3448-8DEA-49D9-BD31-05E744B3286B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23221DD-F814-4DA7-9E25-D6D663A4E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684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8907464-91AB-45DD-9386-47F53A9CF486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3E1A830-9A14-464C-AABE-2B1F2A759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5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1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65C5FAA-0805-4054-A8B3-1B1B11A7F6C2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E27C342-3B34-4012-9355-7C6446796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22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10B0E59-5DEA-477C-B097-FC810A64A793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02B398A-65BC-4F11-A8D2-AB67F69E7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08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5" indent="0">
              <a:buNone/>
              <a:defRPr sz="1500" b="1"/>
            </a:lvl2pPr>
            <a:lvl3pPr marL="685729" indent="0">
              <a:buNone/>
              <a:defRPr sz="1350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6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5" indent="0">
              <a:buNone/>
              <a:defRPr sz="1500" b="1"/>
            </a:lvl2pPr>
            <a:lvl3pPr marL="685729" indent="0">
              <a:buNone/>
              <a:defRPr sz="1350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6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9189FBC-C14D-4A18-9876-9B0B61FA9C84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5204D06-B734-4AB9-A203-8E9106619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31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93EA6631-C2CE-405F-9F6F-081D994DC596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DFFC1CE-3335-4DF6-BA8A-21D752375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39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B592144-2434-4A16-92FB-E2DFA5AD0194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262DFC6-3BC1-4D88-BAB3-9513D72A3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1B2D-7AC5-447F-976C-9AA6D87F6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A9AB-236B-4671-9F1C-5E1AC5A45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65" indent="0">
              <a:buNone/>
              <a:defRPr sz="900"/>
            </a:lvl2pPr>
            <a:lvl3pPr marL="685729" indent="0">
              <a:buNone/>
              <a:defRPr sz="750"/>
            </a:lvl3pPr>
            <a:lvl4pPr marL="1028594" indent="0">
              <a:buNone/>
              <a:defRPr sz="675"/>
            </a:lvl4pPr>
            <a:lvl5pPr marL="1371458" indent="0">
              <a:buNone/>
              <a:defRPr sz="675"/>
            </a:lvl5pPr>
            <a:lvl6pPr marL="1714322" indent="0">
              <a:buNone/>
              <a:defRPr sz="675"/>
            </a:lvl6pPr>
            <a:lvl7pPr marL="2057186" indent="0">
              <a:buNone/>
              <a:defRPr sz="675"/>
            </a:lvl7pPr>
            <a:lvl8pPr marL="2400051" indent="0">
              <a:buNone/>
              <a:defRPr sz="675"/>
            </a:lvl8pPr>
            <a:lvl9pPr marL="2742915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0453946-45DE-4A87-B96D-05A31F341065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D6AA70C-FB64-4AE5-A2C1-FDED828A4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30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865" indent="0">
              <a:buNone/>
              <a:defRPr sz="2099"/>
            </a:lvl2pPr>
            <a:lvl3pPr marL="685729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6" indent="0">
              <a:buNone/>
              <a:defRPr sz="1500"/>
            </a:lvl7pPr>
            <a:lvl8pPr marL="2400051" indent="0">
              <a:buNone/>
              <a:defRPr sz="1500"/>
            </a:lvl8pPr>
            <a:lvl9pPr marL="2742915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65" indent="0">
              <a:buNone/>
              <a:defRPr sz="900"/>
            </a:lvl2pPr>
            <a:lvl3pPr marL="685729" indent="0">
              <a:buNone/>
              <a:defRPr sz="750"/>
            </a:lvl3pPr>
            <a:lvl4pPr marL="1028594" indent="0">
              <a:buNone/>
              <a:defRPr sz="675"/>
            </a:lvl4pPr>
            <a:lvl5pPr marL="1371458" indent="0">
              <a:buNone/>
              <a:defRPr sz="675"/>
            </a:lvl5pPr>
            <a:lvl6pPr marL="1714322" indent="0">
              <a:buNone/>
              <a:defRPr sz="675"/>
            </a:lvl6pPr>
            <a:lvl7pPr marL="2057186" indent="0">
              <a:buNone/>
              <a:defRPr sz="675"/>
            </a:lvl7pPr>
            <a:lvl8pPr marL="2400051" indent="0">
              <a:buNone/>
              <a:defRPr sz="675"/>
            </a:lvl8pPr>
            <a:lvl9pPr marL="2742915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7517ADE-0DF3-487B-A188-551B0560DCC8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A9296CF-84D7-4855-AFB7-B2CC30DF3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94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874942F4-1472-47E8-89D7-388F58F5B921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9A24217-785C-4E81-83D6-233034969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47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C9A2550-8490-4FE8-9234-FD4BC7F87834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693BF3A-A1A4-44F1-A6B7-F66410DB4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72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98A3448-8DEA-49D9-BD31-05E744B3286B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23221DD-F814-4DA7-9E25-D6D663A4E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68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8907464-91AB-45DD-9386-47F53A9CF486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3E1A830-9A14-464C-AABE-2B1F2A759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46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1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65C5FAA-0805-4054-A8B3-1B1B11A7F6C2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E27C342-3B34-4012-9355-7C6446796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59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10B0E59-5DEA-477C-B097-FC810A64A793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02B398A-65BC-4F11-A8D2-AB67F69E7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85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5" indent="0">
              <a:buNone/>
              <a:defRPr sz="1500" b="1"/>
            </a:lvl2pPr>
            <a:lvl3pPr marL="685729" indent="0">
              <a:buNone/>
              <a:defRPr sz="1350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6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5" indent="0">
              <a:buNone/>
              <a:defRPr sz="1500" b="1"/>
            </a:lvl2pPr>
            <a:lvl3pPr marL="685729" indent="0">
              <a:buNone/>
              <a:defRPr sz="1350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6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9189FBC-C14D-4A18-9876-9B0B61FA9C84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5204D06-B734-4AB9-A203-8E9106619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80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93EA6631-C2CE-405F-9F6F-081D994DC596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DFFC1CE-3335-4DF6-BA8A-21D752375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9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1B2D-7AC5-447F-976C-9AA6D87F6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A9AB-236B-4671-9F1C-5E1AC5A45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39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B592144-2434-4A16-92FB-E2DFA5AD0194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262DFC6-3BC1-4D88-BAB3-9513D72A3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4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65" indent="0">
              <a:buNone/>
              <a:defRPr sz="900"/>
            </a:lvl2pPr>
            <a:lvl3pPr marL="685729" indent="0">
              <a:buNone/>
              <a:defRPr sz="750"/>
            </a:lvl3pPr>
            <a:lvl4pPr marL="1028594" indent="0">
              <a:buNone/>
              <a:defRPr sz="675"/>
            </a:lvl4pPr>
            <a:lvl5pPr marL="1371458" indent="0">
              <a:buNone/>
              <a:defRPr sz="675"/>
            </a:lvl5pPr>
            <a:lvl6pPr marL="1714322" indent="0">
              <a:buNone/>
              <a:defRPr sz="675"/>
            </a:lvl6pPr>
            <a:lvl7pPr marL="2057186" indent="0">
              <a:buNone/>
              <a:defRPr sz="675"/>
            </a:lvl7pPr>
            <a:lvl8pPr marL="2400051" indent="0">
              <a:buNone/>
              <a:defRPr sz="675"/>
            </a:lvl8pPr>
            <a:lvl9pPr marL="2742915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0453946-45DE-4A87-B96D-05A31F341065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D6AA70C-FB64-4AE5-A2C1-FDED828A4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1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865" indent="0">
              <a:buNone/>
              <a:defRPr sz="2099"/>
            </a:lvl2pPr>
            <a:lvl3pPr marL="685729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6" indent="0">
              <a:buNone/>
              <a:defRPr sz="1500"/>
            </a:lvl7pPr>
            <a:lvl8pPr marL="2400051" indent="0">
              <a:buNone/>
              <a:defRPr sz="1500"/>
            </a:lvl8pPr>
            <a:lvl9pPr marL="2742915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65" indent="0">
              <a:buNone/>
              <a:defRPr sz="900"/>
            </a:lvl2pPr>
            <a:lvl3pPr marL="685729" indent="0">
              <a:buNone/>
              <a:defRPr sz="750"/>
            </a:lvl3pPr>
            <a:lvl4pPr marL="1028594" indent="0">
              <a:buNone/>
              <a:defRPr sz="675"/>
            </a:lvl4pPr>
            <a:lvl5pPr marL="1371458" indent="0">
              <a:buNone/>
              <a:defRPr sz="675"/>
            </a:lvl5pPr>
            <a:lvl6pPr marL="1714322" indent="0">
              <a:buNone/>
              <a:defRPr sz="675"/>
            </a:lvl6pPr>
            <a:lvl7pPr marL="2057186" indent="0">
              <a:buNone/>
              <a:defRPr sz="675"/>
            </a:lvl7pPr>
            <a:lvl8pPr marL="2400051" indent="0">
              <a:buNone/>
              <a:defRPr sz="675"/>
            </a:lvl8pPr>
            <a:lvl9pPr marL="2742915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7517ADE-0DF3-487B-A188-551B0560DCC8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A9296CF-84D7-4855-AFB7-B2CC30DF3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78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874942F4-1472-47E8-89D7-388F58F5B921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9A24217-785C-4E81-83D6-233034969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65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C9A2550-8490-4FE8-9234-FD4BC7F87834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0564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693BF3A-A1A4-44F1-A6B7-F66410DB4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7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1B2D-7AC5-447F-976C-9AA6D87F6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A9AB-236B-4671-9F1C-5E1AC5A45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0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1B2D-7AC5-447F-976C-9AA6D87F6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A9AB-236B-4671-9F1C-5E1AC5A45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2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1B2D-7AC5-447F-976C-9AA6D87F6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A9AB-236B-4671-9F1C-5E1AC5A45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6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1B2D-7AC5-447F-976C-9AA6D87F6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A9AB-236B-4671-9F1C-5E1AC5A45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9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1B2D-7AC5-447F-976C-9AA6D87F6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A9AB-236B-4671-9F1C-5E1AC5A45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9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11B2D-7AC5-447F-976C-9AA6D87F63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9A9AB-236B-4671-9F1C-5E1AC5A45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5070"/>
            <a:ext cx="8231040" cy="1142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480" y="1600008"/>
            <a:ext cx="8231040" cy="452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6481" y="6356827"/>
            <a:ext cx="213408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05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A3CC177D-DC68-44B4-B6FC-C5ED4BF087EE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0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441" y="6356827"/>
            <a:ext cx="213408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05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28DF7649-0F55-4430-986F-8D4C5A87B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2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2973" rtl="0" fontAlgn="base">
        <a:spcBef>
          <a:spcPct val="0"/>
        </a:spcBef>
        <a:spcAft>
          <a:spcPct val="0"/>
        </a:spcAft>
        <a:defRPr sz="435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973" rtl="0" fontAlgn="base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defTabSz="912973" rtl="0" fontAlgn="base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defTabSz="912973" rtl="0" fontAlgn="base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defTabSz="912973" rtl="0" fontAlgn="base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14726" algn="ctr" defTabSz="912973" rtl="0" fontAlgn="base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829452" algn="ctr" defTabSz="912973" rtl="0" fontAlgn="base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244178" algn="ctr" defTabSz="912973" rtl="0" fontAlgn="base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658904" algn="ctr" defTabSz="912973" rtl="0" fontAlgn="base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725" indent="-342725" algn="l" defTabSz="91297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41611" indent="-285124" algn="l" defTabSz="91297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7" indent="-227523" algn="l" defTabSz="91297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4" indent="-227523" algn="l" defTabSz="91297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6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0" indent="-227523" algn="l" defTabSz="91297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96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5072"/>
            <a:ext cx="8231040" cy="1142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480" y="1600009"/>
            <a:ext cx="8231040" cy="452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6481" y="6356829"/>
            <a:ext cx="213408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729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A3CC177D-DC68-44B4-B6FC-C5ED4BF087EE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800" y="6356829"/>
            <a:ext cx="289440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729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441" y="6356829"/>
            <a:ext cx="213408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729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28DF7649-0F55-4430-986F-8D4C5A87B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9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684730" rtl="0" fontAlgn="base">
        <a:spcBef>
          <a:spcPct val="0"/>
        </a:spcBef>
        <a:spcAft>
          <a:spcPct val="0"/>
        </a:spcAft>
        <a:defRPr sz="326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311045"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622089"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933134"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244178"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257044" indent="-257044" algn="l" defTabSz="6847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6208" indent="-213843" algn="l" defTabSz="6847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856453" indent="-170642" algn="l" defTabSz="6847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199898" indent="-170642" algn="l" defTabSz="6847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263" indent="-170642" algn="l" defTabSz="6847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755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19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84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48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9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6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5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5072"/>
            <a:ext cx="8231040" cy="1142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480" y="1600009"/>
            <a:ext cx="8231040" cy="452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6481" y="6356829"/>
            <a:ext cx="213408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729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A3CC177D-DC68-44B4-B6FC-C5ED4BF087EE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800" y="6356829"/>
            <a:ext cx="289440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729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441" y="6356829"/>
            <a:ext cx="213408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729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28DF7649-0F55-4430-986F-8D4C5A87B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6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684730" rtl="0" fontAlgn="base">
        <a:spcBef>
          <a:spcPct val="0"/>
        </a:spcBef>
        <a:spcAft>
          <a:spcPct val="0"/>
        </a:spcAft>
        <a:defRPr sz="326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311045"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622089"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933134"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244178" algn="ctr" defTabSz="684730" rtl="0" fontAlgn="base"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257044" indent="-257044" algn="l" defTabSz="6847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6208" indent="-213843" algn="l" defTabSz="6847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856453" indent="-170642" algn="l" defTabSz="6847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199898" indent="-170642" algn="l" defTabSz="6847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263" indent="-170642" algn="l" defTabSz="6847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755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19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84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48" indent="-171433" algn="l" defTabSz="6857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9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6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5" algn="l" defTabSz="6857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Град на остров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692696"/>
            <a:ext cx="7008778" cy="58326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7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34/0003b2b3-5f8399d7/img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80" y="404664"/>
            <a:ext cx="72008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808/000aa2df-5e5cc013/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7139856" cy="589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476672"/>
            <a:ext cx="713985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Богаты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3864"/>
            <a:ext cx="7044904" cy="615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37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20001" y="477001"/>
            <a:ext cx="6552000" cy="777600"/>
          </a:xfrm>
        </p:spPr>
        <p:txBody>
          <a:bodyPr>
            <a:noAutofit/>
          </a:bodyPr>
          <a:lstStyle/>
          <a:p>
            <a:pPr defTabSz="914305" fontAlgn="auto">
              <a:spcAft>
                <a:spcPts val="0"/>
              </a:spcAft>
              <a:defRPr/>
            </a:pP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620001" y="1629001"/>
            <a:ext cx="6624000" cy="4824000"/>
          </a:xfrm>
        </p:spPr>
        <p:txBody>
          <a:bodyPr/>
          <a:lstStyle/>
          <a:p>
            <a:pPr marL="0" indent="0" algn="ctr" defTabSz="91430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199" dirty="0"/>
              <a:t>желаю </a:t>
            </a:r>
            <a:r>
              <a:rPr lang="ru-RU" sz="1800" dirty="0"/>
              <a:t>(соприкасаются большими пальцами);</a:t>
            </a:r>
          </a:p>
          <a:p>
            <a:pPr marL="0" indent="0" defTabSz="91430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199" dirty="0"/>
              <a:t>       успеха </a:t>
            </a:r>
            <a:r>
              <a:rPr lang="ru-RU" sz="1800" dirty="0"/>
              <a:t>(указательными);</a:t>
            </a:r>
          </a:p>
          <a:p>
            <a:pPr marL="0" indent="0" defTabSz="91430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199" dirty="0"/>
              <a:t>       большого </a:t>
            </a:r>
            <a:r>
              <a:rPr lang="ru-RU" sz="1800" dirty="0"/>
              <a:t>(средними);</a:t>
            </a:r>
            <a:r>
              <a:rPr lang="ru-RU" sz="3199" dirty="0"/>
              <a:t>	</a:t>
            </a:r>
          </a:p>
          <a:p>
            <a:pPr marL="0" indent="0" defTabSz="91430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199" dirty="0"/>
              <a:t>       во всём </a:t>
            </a:r>
            <a:r>
              <a:rPr lang="ru-RU" sz="1800" dirty="0"/>
              <a:t>(безымянными);</a:t>
            </a:r>
          </a:p>
          <a:p>
            <a:pPr marL="0" indent="0" defTabSz="91430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199" dirty="0"/>
              <a:t>       и везде </a:t>
            </a:r>
            <a:r>
              <a:rPr lang="ru-RU" sz="1800" dirty="0"/>
              <a:t>(мизинцами);</a:t>
            </a:r>
          </a:p>
          <a:p>
            <a:pPr marL="0" indent="0" defTabSz="91430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199" dirty="0"/>
              <a:t>      Добрый день! </a:t>
            </a:r>
            <a:r>
              <a:rPr lang="ru-RU" sz="1800" dirty="0"/>
              <a:t>(прикосновение всей ладонью)</a:t>
            </a:r>
          </a:p>
          <a:p>
            <a:pPr marL="0" indent="0" defTabSz="91430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199" dirty="0"/>
          </a:p>
        </p:txBody>
      </p:sp>
    </p:spTree>
    <p:extLst>
      <p:ext uri="{BB962C8B-B14F-4D97-AF65-F5344CB8AC3E}">
        <p14:creationId xmlns:p14="http://schemas.microsoft.com/office/powerpoint/2010/main" val="10206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309638"/>
            <a:ext cx="6768752" cy="6215706"/>
          </a:xfrm>
          <a:noFill/>
        </p:spPr>
      </p:pic>
    </p:spTree>
    <p:extLst>
      <p:ext uri="{BB962C8B-B14F-4D97-AF65-F5344CB8AC3E}">
        <p14:creationId xmlns:p14="http://schemas.microsoft.com/office/powerpoint/2010/main" val="7302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811200"/>
            <a:ext cx="6552000" cy="777600"/>
          </a:xfrm>
        </p:spPr>
        <p:txBody>
          <a:bodyPr>
            <a:noAutofit/>
          </a:bodyPr>
          <a:lstStyle/>
          <a:p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l6-004-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00000"/>
            <a:ext cx="374623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508104" y="1844824"/>
            <a:ext cx="3272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333399"/>
                </a:solidFill>
              </a:rPr>
              <a:t>Александр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333399"/>
                </a:solidFill>
              </a:rPr>
              <a:t> Сергеевич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333399"/>
                </a:solidFill>
              </a:rPr>
              <a:t>  Пушкин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333399"/>
                </a:solidFill>
              </a:rPr>
              <a:t>(</a:t>
            </a:r>
            <a:r>
              <a:rPr lang="en-US" sz="4000" b="1" dirty="0">
                <a:solidFill>
                  <a:srgbClr val="333399"/>
                </a:solidFill>
              </a:rPr>
              <a:t>1799-1837</a:t>
            </a:r>
            <a:r>
              <a:rPr lang="ru-RU" sz="4000" b="1" dirty="0">
                <a:solidFill>
                  <a:srgbClr val="3333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48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79928"/>
            <a:ext cx="7538760" cy="1252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«Сказка о царе </a:t>
            </a:r>
            <a:r>
              <a:rPr lang="ru-RU" sz="5400" b="1" dirty="0" err="1">
                <a:solidFill>
                  <a:schemeClr val="accent1"/>
                </a:solidFill>
                <a:latin typeface="Monotype Corsiva" panose="03010101010201010101" pitchFamily="66" charset="0"/>
              </a:rPr>
              <a:t>Салтане</a:t>
            </a:r>
            <a:r>
              <a:rPr lang="ru-RU" sz="54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…»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3372217" cy="446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0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31040" cy="114203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Речевая разминка </a:t>
            </a:r>
            <a:r>
              <a:rPr lang="ru-RU" sz="4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2420888"/>
            <a:ext cx="6059736" cy="2571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/>
              <a:t>Ветер по морю гуляет</a:t>
            </a:r>
          </a:p>
          <a:p>
            <a:pPr marL="0" indent="0">
              <a:buNone/>
            </a:pPr>
            <a:r>
              <a:rPr lang="ru-RU" sz="3600" b="1" dirty="0" smtClean="0"/>
              <a:t>И кораблик подгоняет</a:t>
            </a:r>
          </a:p>
          <a:p>
            <a:pPr marL="0" indent="0">
              <a:buNone/>
            </a:pPr>
            <a:r>
              <a:rPr lang="ru-RU" sz="3600" b="1" dirty="0" smtClean="0"/>
              <a:t>Он бежит себе в волнах</a:t>
            </a:r>
          </a:p>
          <a:p>
            <a:pPr marL="0" indent="0">
              <a:buNone/>
            </a:pPr>
            <a:r>
              <a:rPr lang="ru-RU" sz="3600" b="1" dirty="0" smtClean="0"/>
              <a:t>На раздутых парусах.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825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846089"/>
            <a:ext cx="6552728" cy="5180243"/>
          </a:xfrm>
        </p:spPr>
        <p:txBody>
          <a:bodyPr>
            <a:normAutofit fontScale="92500" lnSpcReduction="20000"/>
          </a:bodyPr>
          <a:lstStyle/>
          <a:p>
            <a:pPr indent="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524125" algn="l"/>
                <a:tab pos="5038725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Кем стала младшая сестра?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1619250" algn="l"/>
                <a:tab pos="3238500" algn="l"/>
                <a:tab pos="5038725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царицей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1619250" algn="l"/>
                <a:tab pos="3238500" algn="l"/>
                <a:tab pos="5038725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поварихой; 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1619250" algn="l"/>
                <a:tab pos="3238500" algn="l"/>
                <a:tab pos="5038725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ткачихой;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1619250" algn="l"/>
                <a:tab pos="3238500" algn="l"/>
                <a:tab pos="5038725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нянькой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1619250" algn="l"/>
                <a:tab pos="3238500" algn="l"/>
                <a:tab pos="5038725" algn="l"/>
              </a:tabLst>
            </a:pP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524125" algn="l"/>
                <a:tab pos="5038725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Куда уехал царь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Салтан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1619250" algn="l"/>
                <a:tab pos="3238500" algn="l"/>
                <a:tab pos="5038725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охоту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1619250" algn="l"/>
                <a:tab pos="3238500" algn="l"/>
                <a:tab pos="5038725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в путешествие;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1619250" algn="l"/>
                <a:tab pos="3238500" algn="l"/>
                <a:tab pos="5038725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 войну.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1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294854"/>
            <a:ext cx="698217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548680"/>
            <a:ext cx="693392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AB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ABC</Template>
  <TotalTime>751</TotalTime>
  <Words>97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 Unicode MS</vt:lpstr>
      <vt:lpstr>Arial</vt:lpstr>
      <vt:lpstr>Calibri</vt:lpstr>
      <vt:lpstr>Monotype Corsiva</vt:lpstr>
      <vt:lpstr>Times New Roman</vt:lpstr>
      <vt:lpstr>5_ABC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Речевая разминка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X-Man</dc:creator>
  <cp:lastModifiedBy>USER</cp:lastModifiedBy>
  <cp:revision>63</cp:revision>
  <dcterms:created xsi:type="dcterms:W3CDTF">2014-11-03T13:04:08Z</dcterms:created>
  <dcterms:modified xsi:type="dcterms:W3CDTF">2017-11-14T20:07:36Z</dcterms:modified>
</cp:coreProperties>
</file>